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3600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2" d="100"/>
          <a:sy n="12" d="100"/>
        </p:scale>
        <p:origin x="-1998" y="-6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7070887"/>
            <a:ext cx="24483060" cy="15041880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0" y="22692839"/>
            <a:ext cx="21602700" cy="10431301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78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8" y="2300288"/>
            <a:ext cx="6210776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49" y="2300288"/>
            <a:ext cx="18272284" cy="3661457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66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03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7" y="10771359"/>
            <a:ext cx="24843105" cy="17972243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7" y="28913626"/>
            <a:ext cx="24843105" cy="9451178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21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8" y="11501438"/>
            <a:ext cx="12241530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1501438"/>
            <a:ext cx="12241530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01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300297"/>
            <a:ext cx="24843105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0591327"/>
            <a:ext cx="12185271" cy="519064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5781973"/>
            <a:ext cx="12185271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4" y="10591327"/>
            <a:ext cx="12245282" cy="519064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4" y="15781973"/>
            <a:ext cx="12245282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98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7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6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80360"/>
            <a:ext cx="9289911" cy="100812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1" y="6220787"/>
            <a:ext cx="14581823" cy="30703838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61620"/>
            <a:ext cx="9289911" cy="24013004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74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80360"/>
            <a:ext cx="9289911" cy="100812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1" y="6220787"/>
            <a:ext cx="14581823" cy="30703838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61620"/>
            <a:ext cx="9289911" cy="24013004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66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8" y="2300297"/>
            <a:ext cx="24843105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8" y="11501438"/>
            <a:ext cx="24843105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8" y="40045014"/>
            <a:ext cx="648081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1BDA-F174-4E8E-B236-D2747C652F5C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3" y="40045014"/>
            <a:ext cx="9721215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3" y="40045014"/>
            <a:ext cx="648081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C18C-B425-4D85-B81A-3C6C5EFE78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9EF79-5238-4813-80E7-4CEA63BE6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286193"/>
            <a:ext cx="28803600" cy="4913938"/>
          </a:xfr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sz="9000" b="1" dirty="0"/>
              <a:t/>
            </a:r>
            <a:br>
              <a:rPr lang="pt-BR" sz="9000" b="1" dirty="0"/>
            </a:br>
            <a:r>
              <a:rPr lang="pt-BR" sz="9000" b="1" dirty="0">
                <a:solidFill>
                  <a:schemeClr val="bg1"/>
                </a:solidFill>
              </a:rPr>
              <a:t>Universidade Federal de Viçosa</a:t>
            </a:r>
            <a:br>
              <a:rPr lang="pt-BR" sz="9000" b="1" dirty="0">
                <a:solidFill>
                  <a:schemeClr val="bg1"/>
                </a:solidFill>
              </a:rPr>
            </a:br>
            <a:r>
              <a:rPr lang="pt-BR" sz="9000" b="1" dirty="0">
                <a:solidFill>
                  <a:schemeClr val="bg1"/>
                </a:solidFill>
              </a:rPr>
              <a:t>I Workshop LAEC – 31/08 e 01/09</a:t>
            </a:r>
            <a:br>
              <a:rPr lang="pt-BR" sz="9000" b="1" dirty="0">
                <a:solidFill>
                  <a:schemeClr val="bg1"/>
                </a:solidFill>
              </a:rPr>
            </a:br>
            <a:r>
              <a:rPr lang="pt-BR" sz="9000" b="1" dirty="0">
                <a:solidFill>
                  <a:schemeClr val="bg1"/>
                </a:solidFill>
              </a:rPr>
              <a:t>Título do trabalho</a:t>
            </a:r>
            <a:br>
              <a:rPr lang="pt-BR" sz="9000" b="1" dirty="0">
                <a:solidFill>
                  <a:schemeClr val="bg1"/>
                </a:solidFill>
              </a:rPr>
            </a:br>
            <a:endParaRPr lang="pt-BR" sz="90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7561D4C-39E6-4570-A828-0D389D5BE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0095" y="6233419"/>
            <a:ext cx="25849000" cy="294179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Autores: Nome do apresentador - Instituição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Nome do </a:t>
            </a:r>
            <a:r>
              <a:rPr lang="pt-BR" dirty="0" err="1"/>
              <a:t>co-autor</a:t>
            </a:r>
            <a:r>
              <a:rPr lang="pt-BR" dirty="0"/>
              <a:t> - Instituição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xmlns="" id="{93CB7931-BABC-424B-8190-AB978328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399" y="10950391"/>
            <a:ext cx="13176000" cy="2974040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xmlns="" id="{4735551B-6401-49A8-A616-E56941EB0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81824" y="11085108"/>
            <a:ext cx="13251178" cy="29605692"/>
          </a:xfrm>
        </p:spPr>
        <p:txBody>
          <a:bodyPr/>
          <a:lstStyle/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52D9F900-1E2D-4AD9-B35D-7BABA8163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2568"/>
            <a:ext cx="5257800" cy="52578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110679B9-A366-4E9D-B66A-11D51A4F3568}"/>
              </a:ext>
            </a:extLst>
          </p:cNvPr>
          <p:cNvSpPr txBox="1"/>
          <p:nvPr/>
        </p:nvSpPr>
        <p:spPr>
          <a:xfrm>
            <a:off x="914399" y="11085108"/>
            <a:ext cx="13176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BA4FA062-89D0-4537-80D3-9E70FA183390}"/>
              </a:ext>
            </a:extLst>
          </p:cNvPr>
          <p:cNvSpPr txBox="1"/>
          <p:nvPr/>
        </p:nvSpPr>
        <p:spPr>
          <a:xfrm>
            <a:off x="914399" y="21980392"/>
            <a:ext cx="13176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E4706AEF-5938-4E9F-B8EC-DA57F85006CF}"/>
              </a:ext>
            </a:extLst>
          </p:cNvPr>
          <p:cNvSpPr txBox="1"/>
          <p:nvPr/>
        </p:nvSpPr>
        <p:spPr>
          <a:xfrm>
            <a:off x="914399" y="27963318"/>
            <a:ext cx="13176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B5E3F3DB-A531-4B76-A4AF-201BED3273AB}"/>
              </a:ext>
            </a:extLst>
          </p:cNvPr>
          <p:cNvSpPr txBox="1"/>
          <p:nvPr/>
        </p:nvSpPr>
        <p:spPr>
          <a:xfrm>
            <a:off x="14581824" y="11085107"/>
            <a:ext cx="13212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5F2D9246-ADBD-40F3-99CF-64D01FC132C5}"/>
              </a:ext>
            </a:extLst>
          </p:cNvPr>
          <p:cNvSpPr txBox="1"/>
          <p:nvPr/>
        </p:nvSpPr>
        <p:spPr>
          <a:xfrm>
            <a:off x="14455095" y="23951149"/>
            <a:ext cx="13284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29D66B6B-7228-4A7A-BFD4-525EF9159F5C}"/>
              </a:ext>
            </a:extLst>
          </p:cNvPr>
          <p:cNvSpPr txBox="1"/>
          <p:nvPr/>
        </p:nvSpPr>
        <p:spPr>
          <a:xfrm>
            <a:off x="14455095" y="31158062"/>
            <a:ext cx="13284000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982C1E3-E142-4FED-A656-E53367FBDCCD}"/>
              </a:ext>
            </a:extLst>
          </p:cNvPr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49"/>
          <a:stretch/>
        </p:blipFill>
        <p:spPr>
          <a:xfrm>
            <a:off x="145801" y="39641400"/>
            <a:ext cx="28512000" cy="3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67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18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Universidade Federal de Viçosa I Workshop LAEC – 31/08 e 01/09 Título do trabalho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Viçosa I Workshop LAEC – 31/08 e 01/09 Título do trabalho</dc:title>
  <dc:creator>Fran</dc:creator>
  <cp:lastModifiedBy>Antonio</cp:lastModifiedBy>
  <cp:revision>4</cp:revision>
  <dcterms:created xsi:type="dcterms:W3CDTF">2017-08-18T16:40:43Z</dcterms:created>
  <dcterms:modified xsi:type="dcterms:W3CDTF">2017-08-24T01:20:34Z</dcterms:modified>
</cp:coreProperties>
</file>