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2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06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408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181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145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24353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506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17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98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1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30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66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33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7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0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37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6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1E8AD-A0CF-45E1-815C-8D41FC3F0261}" type="datetimeFigureOut">
              <a:rPr lang="pt-BR" smtClean="0"/>
              <a:t>16/04/2018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373BBF-5130-4EA8-B77D-CCBE54966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1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Autores</a:t>
            </a:r>
            <a:endParaRPr lang="pt-BR" sz="4000" dirty="0"/>
          </a:p>
        </p:txBody>
      </p:sp>
      <p:pic>
        <p:nvPicPr>
          <p:cNvPr id="1026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2" y="4860755"/>
            <a:ext cx="1477315" cy="1503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2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5" y="282738"/>
            <a:ext cx="1238501" cy="12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4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5" y="282738"/>
            <a:ext cx="1238501" cy="12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8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5" y="294770"/>
            <a:ext cx="1238501" cy="12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95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305" y="282738"/>
            <a:ext cx="1238501" cy="126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8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2187" y="2567190"/>
            <a:ext cx="8596668" cy="1320800"/>
          </a:xfrm>
        </p:spPr>
        <p:txBody>
          <a:bodyPr/>
          <a:lstStyle/>
          <a:p>
            <a:r>
              <a:rPr lang="pt-BR" dirty="0" smtClean="0"/>
              <a:t>Agradecemos pela Presença !!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Picture 2" descr="C:\Users\Felippe\Desktop\Tudo\Área de trabalho\Atividades\LAEC\LAE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146" y="3976432"/>
            <a:ext cx="2441659" cy="2485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31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12</Words>
  <Application>Microsoft Office PowerPoint</Application>
  <PresentationFormat>Personalizar</PresentationFormat>
  <Paragraphs>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Facetado</vt:lpstr>
      <vt:lpstr>Título do Trabalho</vt:lpstr>
      <vt:lpstr>Introdução</vt:lpstr>
      <vt:lpstr>Métodos</vt:lpstr>
      <vt:lpstr>Resultados </vt:lpstr>
      <vt:lpstr>Conclusão</vt:lpstr>
      <vt:lpstr>Agradecemos pela Presença 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Liga Acadêmica de Estudos sobre a Criminalidade</dc:title>
  <dc:creator>Usuario</dc:creator>
  <cp:lastModifiedBy>Usuário do Windows</cp:lastModifiedBy>
  <cp:revision>10</cp:revision>
  <dcterms:created xsi:type="dcterms:W3CDTF">2016-11-20T11:43:38Z</dcterms:created>
  <dcterms:modified xsi:type="dcterms:W3CDTF">2018-04-16T18:17:53Z</dcterms:modified>
</cp:coreProperties>
</file>